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8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4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7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ryn Erskine" userId="25d0c574-bd99-46f5-8fbe-f0776134e861" providerId="ADAL" clId="{E4324DF8-CC51-4E7F-8369-156A0CFB5398}"/>
    <pc:docChg chg="modSld">
      <pc:chgData name="Kathryn Erskine" userId="25d0c574-bd99-46f5-8fbe-f0776134e861" providerId="ADAL" clId="{E4324DF8-CC51-4E7F-8369-156A0CFB5398}" dt="2022-09-14T07:06:02.155" v="9" actId="20577"/>
      <pc:docMkLst>
        <pc:docMk/>
      </pc:docMkLst>
      <pc:sldChg chg="modSp mod">
        <pc:chgData name="Kathryn Erskine" userId="25d0c574-bd99-46f5-8fbe-f0776134e861" providerId="ADAL" clId="{E4324DF8-CC51-4E7F-8369-156A0CFB5398}" dt="2022-09-14T07:06:02.155" v="9" actId="20577"/>
        <pc:sldMkLst>
          <pc:docMk/>
          <pc:sldMk cId="1805926065" sldId="286"/>
        </pc:sldMkLst>
        <pc:spChg chg="mod">
          <ac:chgData name="Kathryn Erskine" userId="25d0c574-bd99-46f5-8fbe-f0776134e861" providerId="ADAL" clId="{E4324DF8-CC51-4E7F-8369-156A0CFB5398}" dt="2022-09-14T07:06:02.155" v="9" actId="20577"/>
          <ac:spMkLst>
            <pc:docMk/>
            <pc:sldMk cId="1805926065" sldId="286"/>
            <ac:spMk id="6" creationId="{93AD5B74-D8E2-00D2-AA49-5BC0A9C60485}"/>
          </ac:spMkLst>
        </pc:spChg>
        <pc:picChg chg="mod">
          <ac:chgData name="Kathryn Erskine" userId="25d0c574-bd99-46f5-8fbe-f0776134e861" providerId="ADAL" clId="{E4324DF8-CC51-4E7F-8369-156A0CFB5398}" dt="2022-09-14T07:05:12.156" v="5" actId="1076"/>
          <ac:picMkLst>
            <pc:docMk/>
            <pc:sldMk cId="1805926065" sldId="286"/>
            <ac:picMk id="17" creationId="{31D3C8D6-15F0-4FBF-9493-41FC6798A173}"/>
          </ac:picMkLst>
        </pc:picChg>
        <pc:picChg chg="mod">
          <ac:chgData name="Kathryn Erskine" userId="25d0c574-bd99-46f5-8fbe-f0776134e861" providerId="ADAL" clId="{E4324DF8-CC51-4E7F-8369-156A0CFB5398}" dt="2022-09-14T07:05:14.538" v="6" actId="1076"/>
          <ac:picMkLst>
            <pc:docMk/>
            <pc:sldMk cId="1805926065" sldId="286"/>
            <ac:picMk id="32" creationId="{1E95FFA8-69A0-4B8E-A0E6-4A819E25AC8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E250A-B147-427A-BB7A-4BB072509F67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24865-7C2C-4BF9-97FB-A4BB4DCAF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897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4510563"/>
            <a:ext cx="5669280" cy="4575263"/>
          </a:xfrm>
        </p:spPr>
        <p:txBody>
          <a:bodyPr/>
          <a:lstStyle/>
          <a:p>
            <a:endParaRPr lang="en-GB" dirty="0"/>
          </a:p>
          <a:p>
            <a:pPr defTabSz="940460">
              <a:defRPr/>
            </a:pPr>
            <a:r>
              <a:rPr lang="en-GB" dirty="0"/>
              <a:t>And the mission statement that we landed on to reflect our vision purpose and vision. What does this mean in our schools?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6EA4B-99AA-44A1-908A-3705BD28489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254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68CDF-7E4F-4FB4-8F93-FDED4711E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6BB0B-095A-4E7D-BFAA-D548EB5B8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3B869-D761-409C-A56D-F1479C66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7AC5C8-C728-4942-A429-070D1B56423A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5BAA1-AB6E-4549-A02A-305E3399E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D29E9-3BF3-42CE-A65C-8BC4435F3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738D-FEF2-4AE8-A5CF-52A17A5216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528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0EF2D-0B5F-4417-971D-1E93634DF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C95926-8B0F-44E4-8891-3BC8549D2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486B0-5308-4C68-9398-ADA569E6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7AC5C8-C728-4942-A429-070D1B56423A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A4348-0FE3-4E39-9940-73473C10F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54320-A131-472F-8C79-1671ED43B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738D-FEF2-4AE8-A5CF-52A17A5216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617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DDD7D-B4DB-4A05-96FD-2886AAF33E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96952B-2352-4333-8571-613EDCAAC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C1712-DBAA-4704-82AD-A02D645A43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7AC5C8-C728-4942-A429-070D1B56423A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B4D81-7AD0-484A-9A49-35C3325B2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7BC61-8AA8-4D05-892D-2AB601601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738D-FEF2-4AE8-A5CF-52A17A5216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369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CFAE5-8116-4CBB-B168-ACD3AB41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8492B-3349-48A7-8933-95C1E3E04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A0F57-AC39-40D8-8AA6-4F78049F39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7AC5C8-C728-4942-A429-070D1B56423A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5FAAD-3D37-4D32-89F6-1AF9BCB78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E1D22-6850-4F07-818F-815DE2F63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738D-FEF2-4AE8-A5CF-52A17A5216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03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11D24-0471-4E41-8829-646087F17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9C736-2415-40AE-A95D-C3D704BD7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45083-659C-4C8C-B162-6BC426FAB8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7AC5C8-C728-4942-A429-070D1B56423A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8E4E3-227A-4C65-8D3F-78237B6BB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60F34-E9FA-4D2D-A92F-9F260B899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738D-FEF2-4AE8-A5CF-52A17A5216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2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EAD52-5A1E-453A-8AFE-729F0FEB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2AA2A-4182-4C38-9FDB-E3C82CCCB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C6FCBE-BF92-4329-809B-BD98289B1F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C60FFF-4B48-4629-8081-B244D05B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7AC5C8-C728-4942-A429-070D1B56423A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A32197-5A9B-429E-A30E-8047778DA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88B45-E92E-446B-BE0B-2627B91B5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738D-FEF2-4AE8-A5CF-52A17A5216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10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70CE1-FCA8-45C1-8724-2C1D65559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610F4-7072-45B9-B5AB-085E7CBFC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31193E-4FAB-4650-9D3E-2BE814BC2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C81F11-D7EC-4534-A6F4-3E3244AB52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233EF0-54D1-4A5E-A5D1-2DAEF5AA8D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51CEF7-7E86-4668-9566-2FE99AAC75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7AC5C8-C728-4942-A429-070D1B56423A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95A477-1F83-4FE6-99B3-8EB64EDD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13D1E9-85DF-4EDD-8B86-44C61E436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738D-FEF2-4AE8-A5CF-52A17A5216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88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B63BB-A4E4-4947-8397-1AE888002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72D984-9FE3-40B6-8658-4A34C67EA7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7AC5C8-C728-4942-A429-070D1B56423A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922C17-B0A0-4C51-81FD-E0CC437FD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941BF-6362-4036-ACBF-88549A7DB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738D-FEF2-4AE8-A5CF-52A17A5216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406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6185EC-2688-456C-9CB9-CCEB9FC10A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7AC5C8-C728-4942-A429-070D1B56423A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B56AAA-D59D-4894-8956-E64FB196E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16EBF-D42F-489A-9C83-F70E0655B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738D-FEF2-4AE8-A5CF-52A17A5216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783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38208-833E-4C8E-9339-0FDB2755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FCCCD-7204-402E-976A-DCE886FF5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56F725-18FF-4EE1-B36C-CCD74A53E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29C13-3C9A-4B03-BDF1-F7DBABC916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7AC5C8-C728-4942-A429-070D1B56423A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B260D-A8C8-4E9F-9779-7C607A965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B1946-2A0A-4D7C-A692-C41F0193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738D-FEF2-4AE8-A5CF-52A17A5216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796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5FF44-8CEA-46CB-A655-D4382A44B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249E5B-4FD7-48BD-82C9-FE48B35AE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513745-BADB-4B41-A8DE-8288BF6AB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2D84A6-0978-4CDE-8203-C03CE6429D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7AC5C8-C728-4942-A429-070D1B56423A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93817-A6E8-4C7B-AD69-7E50CD408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E8B1C-E567-4CB7-896E-DD6B512E1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738D-FEF2-4AE8-A5CF-52A17A5216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0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B7517DB-098E-4E5B-BD4B-76E7C2426D2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063"/>
            <a:ext cx="12192000" cy="74717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BFF6F7-B7B1-47E0-B8FD-8437BB3B1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98E19-F1D3-4734-868B-3F19283B6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480A0-9E76-44CD-ADBA-9CE307AA3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5738D-FEF2-4AE8-A5CF-52A17A52167F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8187322-B235-414D-A3C8-3E0B4D7E1EE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168" y="126036"/>
            <a:ext cx="1243263" cy="4781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78B3E5-6E50-4C15-B1B0-CA878C6F7A26}"/>
              </a:ext>
            </a:extLst>
          </p:cNvPr>
          <p:cNvSpPr txBox="1"/>
          <p:nvPr userDrawn="1"/>
        </p:nvSpPr>
        <p:spPr>
          <a:xfrm>
            <a:off x="7397654" y="6415801"/>
            <a:ext cx="34756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Learn, Love and Achieve, Together with Jesus</a:t>
            </a:r>
          </a:p>
        </p:txBody>
      </p:sp>
    </p:spTree>
    <p:extLst>
      <p:ext uri="{BB962C8B-B14F-4D97-AF65-F5344CB8AC3E}">
        <p14:creationId xmlns:p14="http://schemas.microsoft.com/office/powerpoint/2010/main" val="186293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3.jpe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5" Type="http://schemas.openxmlformats.org/officeDocument/2006/relationships/image" Target="../media/image5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4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92B3A-E527-431E-A763-0513AF444B8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-1" y="1825625"/>
            <a:ext cx="12147465" cy="4351338"/>
          </a:xfrm>
        </p:spPr>
        <p:txBody>
          <a:bodyPr anchor="ctr">
            <a:normAutofit/>
          </a:bodyPr>
          <a:lstStyle/>
          <a:p>
            <a:r>
              <a:rPr lang="en-US" sz="800" b="1" i="1" kern="120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Learn, love and achieve, together with Jesus</a:t>
            </a:r>
            <a:endParaRPr lang="en-US" sz="800" kern="1200">
              <a:solidFill>
                <a:srgbClr val="FFFF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endParaRPr lang="en-GB" sz="70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349FB185-25AA-491C-A836-7DC9F803D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113" y="5569212"/>
            <a:ext cx="638862" cy="836959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31D3C8D6-15F0-4FBF-9493-41FC6798A1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306" y="5424172"/>
            <a:ext cx="713938" cy="704785"/>
          </a:xfrm>
          <a:prstGeom prst="rect">
            <a:avLst/>
          </a:prstGeom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12B8F101-654D-4A6D-98C5-28D2210089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65" y="2424408"/>
            <a:ext cx="673177" cy="811772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medium confidence">
            <a:extLst>
              <a:ext uri="{FF2B5EF4-FFF2-40B4-BE49-F238E27FC236}">
                <a16:creationId xmlns:a16="http://schemas.microsoft.com/office/drawing/2014/main" id="{65F97D17-F993-49E9-B1B7-4C96E9EB6A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92" y="5049398"/>
            <a:ext cx="859724" cy="1214669"/>
          </a:xfrm>
          <a:prstGeom prst="rect">
            <a:avLst/>
          </a:prstGeom>
        </p:spPr>
      </p:pic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DD79683C-D0E1-4AFB-9030-C0847DAD74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6379" y="998113"/>
          <a:ext cx="1710447" cy="1208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7" imgW="8019999" imgH="5667233" progId="Acrobat.Document.DC">
                  <p:embed/>
                </p:oleObj>
              </mc:Choice>
              <mc:Fallback>
                <p:oleObj name="Acrobat Document" r:id="rId7" imgW="8019999" imgH="5667233" progId="Acrobat.Document.DC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DD79683C-D0E1-4AFB-9030-C0847DAD74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6379" y="998113"/>
                        <a:ext cx="1710447" cy="1208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DAA16715-7981-40BA-A915-C3FB5D4A08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70" y="5569212"/>
            <a:ext cx="743353" cy="773969"/>
          </a:xfrm>
          <a:prstGeom prst="rect">
            <a:avLst/>
          </a:prstGeom>
        </p:spPr>
      </p:pic>
      <p:pic>
        <p:nvPicPr>
          <p:cNvPr id="28" name="Picture 27" descr="Logo, company name&#10;&#10;Description automatically generated">
            <a:extLst>
              <a:ext uri="{FF2B5EF4-FFF2-40B4-BE49-F238E27FC236}">
                <a16:creationId xmlns:a16="http://schemas.microsoft.com/office/drawing/2014/main" id="{5FAE233D-3A11-41FB-99F4-0FC9E650CD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7" y="3913384"/>
            <a:ext cx="755794" cy="761079"/>
          </a:xfrm>
          <a:prstGeom prst="rect">
            <a:avLst/>
          </a:prstGeom>
        </p:spPr>
      </p:pic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661DD80D-5805-4601-BD9F-E5746F18FB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792" y="2271805"/>
            <a:ext cx="1599795" cy="1442738"/>
          </a:xfrm>
          <a:prstGeom prst="rect">
            <a:avLst/>
          </a:prstGeom>
        </p:spPr>
      </p:pic>
      <p:pic>
        <p:nvPicPr>
          <p:cNvPr id="32" name="Picture 31" descr="Logo&#10;&#10;Description automatically generated">
            <a:extLst>
              <a:ext uri="{FF2B5EF4-FFF2-40B4-BE49-F238E27FC236}">
                <a16:creationId xmlns:a16="http://schemas.microsoft.com/office/drawing/2014/main" id="{1E95FFA8-69A0-4B8E-A0E6-4A819E25AC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784" y="5175066"/>
            <a:ext cx="909941" cy="944450"/>
          </a:xfrm>
          <a:prstGeom prst="rect">
            <a:avLst/>
          </a:prstGeom>
        </p:spPr>
      </p:pic>
      <p:pic>
        <p:nvPicPr>
          <p:cNvPr id="36" name="Picture 35" descr="A picture containing logo&#10;&#10;Description automatically generated">
            <a:extLst>
              <a:ext uri="{FF2B5EF4-FFF2-40B4-BE49-F238E27FC236}">
                <a16:creationId xmlns:a16="http://schemas.microsoft.com/office/drawing/2014/main" id="{3EA295E0-7937-4A94-B60D-198B16ACC4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259" y="5150269"/>
            <a:ext cx="934066" cy="768204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911BAE9A-D1B6-472F-BB77-CF7C025C7E8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54" y="260452"/>
            <a:ext cx="704576" cy="709435"/>
          </a:xfrm>
          <a:prstGeom prst="rect">
            <a:avLst/>
          </a:prstGeom>
        </p:spPr>
      </p:pic>
      <p:pic>
        <p:nvPicPr>
          <p:cNvPr id="40" name="Picture 39" descr="Logo, company name&#10;&#10;Description automatically generated">
            <a:extLst>
              <a:ext uri="{FF2B5EF4-FFF2-40B4-BE49-F238E27FC236}">
                <a16:creationId xmlns:a16="http://schemas.microsoft.com/office/drawing/2014/main" id="{7EE6E136-F695-4C61-89E4-BF697CD0793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156" y="128299"/>
            <a:ext cx="1201758" cy="1005788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EBD672A0-047C-4E0B-B0E0-49490220BDA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81304" y="158114"/>
            <a:ext cx="772312" cy="811773"/>
          </a:xfrm>
          <a:prstGeom prst="rect">
            <a:avLst/>
          </a:prstGeom>
        </p:spPr>
      </p:pic>
      <p:pic>
        <p:nvPicPr>
          <p:cNvPr id="44" name="Picture 4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7AB4173-EF01-40BF-8355-4E6FC43E8E2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525" y="260452"/>
            <a:ext cx="799909" cy="779205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AEEC1E9F-0E86-4EE0-9C65-93EB8F2D518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247" y="1452761"/>
            <a:ext cx="904422" cy="768817"/>
          </a:xfrm>
          <a:prstGeom prst="rect">
            <a:avLst/>
          </a:prstGeom>
        </p:spPr>
      </p:pic>
      <p:pic>
        <p:nvPicPr>
          <p:cNvPr id="50" name="Picture 49" descr="A picture containing text&#10;&#10;Description automatically generated">
            <a:extLst>
              <a:ext uri="{FF2B5EF4-FFF2-40B4-BE49-F238E27FC236}">
                <a16:creationId xmlns:a16="http://schemas.microsoft.com/office/drawing/2014/main" id="{F2AF35FD-647D-4D29-AA20-8B9410CF362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59" y="133632"/>
            <a:ext cx="880286" cy="101169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83453C3-1E59-495A-A626-0327BBEC731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607056" y="3714543"/>
            <a:ext cx="1383269" cy="13541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AD5B74-D8E2-00D2-AA49-5BC0A9C60485}"/>
              </a:ext>
            </a:extLst>
          </p:cNvPr>
          <p:cNvSpPr txBox="1"/>
          <p:nvPr/>
        </p:nvSpPr>
        <p:spPr>
          <a:xfrm>
            <a:off x="3090926" y="1134087"/>
            <a:ext cx="6132278" cy="4418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ctr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Heavenly Father</a:t>
            </a:r>
            <a:endParaRPr lang="en-GB" dirty="0">
              <a:effectLst/>
              <a:latin typeface="Twinkl Cursive Loope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ctr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Let peace, friendship and love grow in our schools.</a:t>
            </a:r>
            <a:endParaRPr lang="en-GB" dirty="0">
              <a:effectLst/>
              <a:latin typeface="Twinkl Cursive Loope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ctr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Send the Holy Spirit to give:</a:t>
            </a:r>
            <a:endParaRPr lang="en-GB" dirty="0">
              <a:effectLst/>
              <a:latin typeface="Twinkl Cursive Loope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ctr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Excellence to our learning</a:t>
            </a:r>
            <a:endParaRPr lang="en-GB" dirty="0">
              <a:effectLst/>
              <a:latin typeface="Twinkl Cursive Loope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ctr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Love to our actions and</a:t>
            </a:r>
            <a:endParaRPr lang="en-GB" dirty="0">
              <a:effectLst/>
              <a:latin typeface="Twinkl Cursive Loope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ctr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Joy to our worship.</a:t>
            </a:r>
            <a:endParaRPr lang="en-GB" dirty="0">
              <a:effectLst/>
              <a:latin typeface="Twinkl Cursive Loope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ctr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Guide us to </a:t>
            </a:r>
            <a:r>
              <a:rPr lang="en-GB" b="1"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help others,</a:t>
            </a:r>
            <a:endParaRPr lang="en-GB" dirty="0">
              <a:effectLst/>
              <a:latin typeface="Twinkl Cursive Loope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ctr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So that we may all</a:t>
            </a:r>
            <a:endParaRPr lang="en-GB" dirty="0">
              <a:effectLst/>
              <a:latin typeface="Twinkl Cursive Loope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ctr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Learn, Love and Achieve, Together with Jesus.</a:t>
            </a:r>
            <a:endParaRPr lang="en-GB" dirty="0">
              <a:effectLst/>
              <a:latin typeface="Twinkl Cursive Loope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ctr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Amen</a:t>
            </a:r>
            <a:endParaRPr lang="en-GB" dirty="0">
              <a:effectLst/>
              <a:latin typeface="Twinkl Cursive Loope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926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FP.pptx" id="{14EC5A95-CD3A-46D7-83B2-B2BC8D926952}" vid="{6B2E0900-C509-4BE1-B12B-57BB2D1D6F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4C652EA1F6DF4E9125E7775559B31D" ma:contentTypeVersion="16" ma:contentTypeDescription="Create a new document." ma:contentTypeScope="" ma:versionID="f44ef1c771f91bdbdf154f202eb29688">
  <xsd:schema xmlns:xsd="http://www.w3.org/2001/XMLSchema" xmlns:xs="http://www.w3.org/2001/XMLSchema" xmlns:p="http://schemas.microsoft.com/office/2006/metadata/properties" xmlns:ns2="526910f4-770b-4894-9793-ea6feb03da69" xmlns:ns3="447ae221-79ec-4800-89da-800859271360" targetNamespace="http://schemas.microsoft.com/office/2006/metadata/properties" ma:root="true" ma:fieldsID="3f3317d5f9ee778aa88c6fc6b86954bb" ns2:_="" ns3:_="">
    <xsd:import namespace="526910f4-770b-4894-9793-ea6feb03da69"/>
    <xsd:import namespace="447ae221-79ec-4800-89da-8008592713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910f4-770b-4894-9793-ea6feb03da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66d6860-d01e-4c43-9962-b51fa0336c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7ae221-79ec-4800-89da-8008592713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ea0bbe7-fb03-474c-82cd-f08623d2823d}" ma:internalName="TaxCatchAll" ma:showField="CatchAllData" ma:web="447ae221-79ec-4800-89da-8008592713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7ae221-79ec-4800-89da-800859271360" xsi:nil="true"/>
    <lcf76f155ced4ddcb4097134ff3c332f xmlns="526910f4-770b-4894-9793-ea6feb03da6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5E3D6BD-ABEE-4066-B920-8612AF8199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6440DB-9769-4097-8CD5-72E2D1FA3D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6910f4-770b-4894-9793-ea6feb03da69"/>
    <ds:schemaRef ds:uri="447ae221-79ec-4800-89da-8008592713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B8C095-E237-4052-8B01-32FFAE54E904}">
  <ds:schemaRefs>
    <ds:schemaRef ds:uri="http://purl.org/dc/terms/"/>
    <ds:schemaRef ds:uri="526910f4-770b-4894-9793-ea6feb03da69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447ae221-79ec-4800-89da-800859271360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1423</TotalTime>
  <Words>90</Words>
  <Application>Microsoft Office PowerPoint</Application>
  <PresentationFormat>Widescreen</PresentationFormat>
  <Paragraphs>14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Twinkl Cursive Looped</vt:lpstr>
      <vt:lpstr>Verdana</vt:lpstr>
      <vt:lpstr>Office Theme</vt:lpstr>
      <vt:lpstr>Acrobat Document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ICFP</dc:title>
  <dc:creator>Steve Boothroyd</dc:creator>
  <cp:lastModifiedBy>Kathryn Erskine</cp:lastModifiedBy>
  <cp:revision>3</cp:revision>
  <dcterms:created xsi:type="dcterms:W3CDTF">2022-01-19T10:43:53Z</dcterms:created>
  <dcterms:modified xsi:type="dcterms:W3CDTF">2022-09-14T07:06:12Z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0x0101003E4C652EA1F6DF4E9125E7775559B31D</vt:lpwstr>
  </property>
  <property fmtid="{D5CDD505-2E9C-101B-9397-08002B2CF9AE}" pid="3" name="MediaServiceImageTags">
    <vt:lpwstr/>
  </property>
</Properties>
</file>